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560" r:id="rId2"/>
    <p:sldId id="561" r:id="rId3"/>
    <p:sldId id="529" r:id="rId4"/>
    <p:sldId id="562" r:id="rId5"/>
    <p:sldId id="530" r:id="rId6"/>
    <p:sldId id="393" r:id="rId7"/>
    <p:sldId id="416" r:id="rId8"/>
    <p:sldId id="563" r:id="rId9"/>
    <p:sldId id="564" r:id="rId10"/>
    <p:sldId id="415" r:id="rId11"/>
    <p:sldId id="414" r:id="rId12"/>
    <p:sldId id="407" r:id="rId13"/>
    <p:sldId id="565" r:id="rId14"/>
    <p:sldId id="413" r:id="rId15"/>
    <p:sldId id="412" r:id="rId16"/>
    <p:sldId id="531" r:id="rId17"/>
    <p:sldId id="411" r:id="rId18"/>
    <p:sldId id="566" r:id="rId19"/>
    <p:sldId id="554" r:id="rId20"/>
    <p:sldId id="555" r:id="rId21"/>
    <p:sldId id="556" r:id="rId22"/>
    <p:sldId id="557" r:id="rId23"/>
    <p:sldId id="558" r:id="rId24"/>
    <p:sldId id="55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810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ssZssh-Iy-ip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027093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ssZssh-Iy-ip</a:t>
            </a:r>
            <a:r>
              <a:rPr lang="en-US" sz="2800" b="1" dirty="0">
                <a:latin typeface="ML-Aathira" pitchFamily="82" charset="0"/>
              </a:rPr>
              <a:t>-{</a:t>
            </a:r>
            <a:r>
              <a:rPr lang="en-US" sz="2800" b="1" dirty="0" err="1">
                <a:latin typeface="ML-Aathira" pitchFamily="82" charset="0"/>
              </a:rPr>
              <a:t>iq</a:t>
            </a:r>
            <a:r>
              <a:rPr lang="en-US" sz="2800" b="1" dirty="0">
                <a:latin typeface="ML-Aathira" pitchFamily="82" charset="0"/>
              </a:rPr>
              <a:t>-j-</a:t>
            </a:r>
            <a:r>
              <a:rPr lang="en-US" sz="2800" b="1" dirty="0" err="1">
                <a:latin typeface="ML-Aathira" pitchFamily="82" charset="0"/>
              </a:rPr>
              <a:t>bpsS</a:t>
            </a:r>
            <a:r>
              <a:rPr lang="en-US" sz="2800" b="1" dirty="0">
                <a:latin typeface="ML-Aathira" pitchFamily="82" charset="0"/>
              </a:rPr>
              <a:t> {][m-\-L-</a:t>
            </a:r>
            <a:r>
              <a:rPr lang="en-US" sz="2800" b="1" dirty="0" err="1">
                <a:latin typeface="ML-Aathira" pitchFamily="82" charset="0"/>
              </a:rPr>
              <a:t>SIw</a:t>
            </a:r>
            <a:r>
              <a:rPr lang="en-US" sz="2800" b="1" dirty="0">
                <a:latin typeface="ML-Aathira" pitchFamily="82" charset="0"/>
              </a:rPr>
              <a:t> hnip²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\ </a:t>
            </a:r>
            <a:r>
              <a:rPr lang="en-US" sz="2800" b="1" dirty="0" err="1">
                <a:latin typeface="ML-Aathira" pitchFamily="82" charset="0"/>
              </a:rPr>
              <a:t>kzoI</a:t>
            </a:r>
            <a:r>
              <a:rPr lang="en-US" sz="2800" b="1" dirty="0">
                <a:latin typeface="ML-Aathira" pitchFamily="82" charset="0"/>
              </a:rPr>
              <a:t>-c-</a:t>
            </a:r>
            <a:r>
              <a:rPr lang="en-US" sz="2800" b="1" dirty="0" err="1">
                <a:latin typeface="ML-Aathira" pitchFamily="82" charset="0"/>
              </a:rPr>
              <a:t>Whpw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AXp-hgn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e`y</a:t>
            </a:r>
            <a:r>
              <a:rPr lang="en-US" sz="2800" b="1" dirty="0">
                <a:latin typeface="ML-Aathira" pitchFamily="82" charset="0"/>
              </a:rPr>
              <a:t>-am-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ssZssh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Iy</a:t>
            </a:r>
            <a:r>
              <a:rPr lang="en-US" sz="2800" b="1" dirty="0">
                <a:latin typeface="ML-Aathira" pitchFamily="82" charset="0"/>
              </a:rPr>
              <a:t>-hp-am-</a:t>
            </a:r>
            <a:r>
              <a:rPr lang="en-US" sz="2800" b="1" dirty="0" err="1">
                <a:latin typeface="ML-Aathira" pitchFamily="82" charset="0"/>
              </a:rPr>
              <a:t>Wv</a:t>
            </a:r>
            <a:r>
              <a:rPr lang="en-US" sz="2800" b="1" dirty="0">
                <a:latin typeface="ML-Aathira" pitchFamily="82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938460" y="2036058"/>
            <a:ext cx="561724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kzÀK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-Ø-\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mb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R§-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fpsS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nXm-th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....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785170"/>
            <a:ext cx="838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{]tem-`-\-¯nÂ DÄ-s¸Sp-¯m-Xn-cn-¡p-hm³ ssZh-¯nsâ klmbw {]tXy-I-ambn bmNn-¨psIm­mWv ImÀan-I³ XpSÀ¶p {]mÀ°n¡p-¶-Xv.</a:t>
            </a:r>
          </a:p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Pohsâ</a:t>
            </a:r>
            <a:r>
              <a:rPr lang="en-US" sz="2800" b="1" dirty="0">
                <a:latin typeface="ML-Aathira" pitchFamily="82" charset="0"/>
              </a:rPr>
              <a:t> A¸-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anin</a:t>
            </a:r>
            <a:r>
              <a:rPr lang="en-US" sz="2800" b="1" dirty="0">
                <a:latin typeface="ML-Aathira" pitchFamily="82" charset="0"/>
              </a:rPr>
              <a:t>-lm-</a:t>
            </a:r>
            <a:r>
              <a:rPr lang="en-US" sz="2800" b="1" dirty="0" err="1">
                <a:latin typeface="ML-Aathira" pitchFamily="82" charset="0"/>
              </a:rPr>
              <a:t>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Xncp-i-coc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cà</a:t>
            </a:r>
            <a:r>
              <a:rPr lang="en-US" sz="2800" b="1" dirty="0">
                <a:latin typeface="ML-Aathira" pitchFamily="82" charset="0"/>
              </a:rPr>
              <a:t>-§Ä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-¡p-¶-</a:t>
            </a:r>
            <a:r>
              <a:rPr lang="en-US" sz="2800" b="1" dirty="0" err="1">
                <a:latin typeface="ML-Aathira" pitchFamily="82" charset="0"/>
              </a:rPr>
              <a:t>Xn-eqsS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Hmtcm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hyànbpw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lrZ</a:t>
            </a:r>
            <a:r>
              <a:rPr lang="en-US" sz="2800" b="1" dirty="0">
                <a:latin typeface="ML-Aathira" pitchFamily="82" charset="0"/>
              </a:rPr>
              <a:t>-b-¯n-</a:t>
            </a:r>
            <a:r>
              <a:rPr lang="en-US" sz="2800" b="1" dirty="0" err="1">
                <a:latin typeface="ML-Aathira" pitchFamily="82" charset="0"/>
              </a:rPr>
              <a:t>te¡v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anin-lmsb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mY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-¡p-¶p. </a:t>
            </a:r>
            <a:r>
              <a:rPr lang="en-US" sz="2800" b="1" dirty="0" err="1">
                <a:latin typeface="ML-Aathira" pitchFamily="82" charset="0"/>
              </a:rPr>
              <a:t>Bcm</a:t>
            </a:r>
            <a:r>
              <a:rPr lang="en-US" sz="2800" b="1" dirty="0">
                <a:latin typeface="ML-Aathira" pitchFamily="82" charset="0"/>
              </a:rPr>
              <a:t>-[-\m-k-</a:t>
            </a:r>
            <a:r>
              <a:rPr lang="en-US" sz="2800" b="1" dirty="0" err="1">
                <a:latin typeface="ML-Aathira" pitchFamily="82" charset="0"/>
              </a:rPr>
              <a:t>aq</a:t>
            </a:r>
            <a:r>
              <a:rPr lang="en-US" sz="2800" b="1" dirty="0">
                <a:latin typeface="ML-Aathira" pitchFamily="82" charset="0"/>
              </a:rPr>
              <a:t>-l-¯</a:t>
            </a:r>
            <a:r>
              <a:rPr lang="en-US" sz="2800" b="1" dirty="0" err="1">
                <a:latin typeface="ML-Aathira" pitchFamily="82" charset="0"/>
              </a:rPr>
              <a:t>nse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Hmtcm</a:t>
            </a:r>
            <a:r>
              <a:rPr lang="en-US" sz="2800" b="1" dirty="0">
                <a:latin typeface="ML-Aathira" pitchFamily="82" charset="0"/>
              </a:rPr>
              <a:t>-cp-¯</a:t>
            </a:r>
            <a:r>
              <a:rPr lang="en-US" sz="2800" b="1" dirty="0" err="1">
                <a:latin typeface="ML-Aathira" pitchFamily="82" charset="0"/>
              </a:rPr>
              <a:t>À¡pw</a:t>
            </a:r>
            <a:r>
              <a:rPr lang="en-US" sz="2800" b="1" dirty="0">
                <a:latin typeface="ML-Aathira" pitchFamily="82" charset="0"/>
              </a:rPr>
              <a:t> Cu A\p-`hw </a:t>
            </a:r>
            <a:r>
              <a:rPr lang="en-US" sz="2800" b="1" dirty="0" err="1">
                <a:latin typeface="ML-Aathira" pitchFamily="82" charset="0"/>
              </a:rPr>
              <a:t>e`y</a:t>
            </a:r>
            <a:r>
              <a:rPr lang="en-US" sz="2800" b="1" dirty="0">
                <a:latin typeface="ML-Aathira" pitchFamily="82" charset="0"/>
              </a:rPr>
              <a:t>-am-Is« </a:t>
            </a:r>
            <a:r>
              <a:rPr lang="en-US" sz="2800" b="1" dirty="0" err="1">
                <a:latin typeface="ML-Aathira" pitchFamily="82" charset="0"/>
              </a:rPr>
              <a:t>F¶mWv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kam</a:t>
            </a:r>
            <a:r>
              <a:rPr lang="en-US" sz="2800" b="1" dirty="0">
                <a:latin typeface="ML-Aathira" pitchFamily="82" charset="0"/>
              </a:rPr>
              <a:t>-[m-\m-</a:t>
            </a:r>
            <a:r>
              <a:rPr lang="en-US" sz="2800" b="1" dirty="0" err="1">
                <a:latin typeface="ML-Aathira" pitchFamily="82" charset="0"/>
              </a:rPr>
              <a:t>iwk</a:t>
            </a:r>
            <a:r>
              <a:rPr lang="en-US" sz="2800" b="1" dirty="0">
                <a:latin typeface="ML-Aathira" pitchFamily="82" charset="0"/>
              </a:rPr>
              <a:t> AÀ°-am-¡p-¶-Xv</a:t>
            </a:r>
            <a:r>
              <a:rPr lang="en-US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457200"/>
            <a:ext cx="82296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kzoI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-c-W-¯n-\p-ff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Blzm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219200"/>
            <a:ext cx="7620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Pohsâ</a:t>
            </a:r>
            <a:r>
              <a:rPr lang="en-US" sz="3000" b="1" dirty="0">
                <a:latin typeface="ML-Aathira" pitchFamily="82" charset="0"/>
              </a:rPr>
              <a:t> A¸-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Xncp-i-coc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cà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kzI-cn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Xn-eqsS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</a:t>
            </a:r>
            <a:r>
              <a:rPr lang="en-US" sz="3000" b="1" dirty="0">
                <a:latin typeface="ML-Aathira" pitchFamily="82" charset="0"/>
              </a:rPr>
              <a:t>-b-¯n-</a:t>
            </a:r>
            <a:r>
              <a:rPr lang="en-US" sz="3000" b="1" dirty="0" err="1">
                <a:latin typeface="ML-Aathira" pitchFamily="82" charset="0"/>
              </a:rPr>
              <a:t>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anin-lmsb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-cp-¯</a:t>
            </a:r>
            <a:r>
              <a:rPr lang="en-US" sz="3000" b="1" dirty="0" err="1">
                <a:latin typeface="ML-Aathira" pitchFamily="82" charset="0"/>
              </a:rPr>
              <a:t>À¡pw</a:t>
            </a:r>
            <a:r>
              <a:rPr lang="en-US" sz="3000" b="1" dirty="0">
                <a:latin typeface="ML-Aathira" pitchFamily="82" charset="0"/>
              </a:rPr>
              <a:t> Cu A\p-`hw </a:t>
            </a:r>
            <a:r>
              <a:rPr lang="en-US" sz="3000" b="1" dirty="0" err="1">
                <a:latin typeface="ML-Aathira" pitchFamily="82" charset="0"/>
              </a:rPr>
              <a:t>e`y</a:t>
            </a:r>
            <a:r>
              <a:rPr lang="en-US" sz="3000" b="1" dirty="0">
                <a:latin typeface="ML-Aathira" pitchFamily="82" charset="0"/>
              </a:rPr>
              <a:t>-am-Is« </a:t>
            </a:r>
            <a:r>
              <a:rPr lang="en-US" sz="3000" b="1" dirty="0" err="1">
                <a:latin typeface="ML-Aathira" pitchFamily="82" charset="0"/>
              </a:rPr>
              <a:t>F¶mWv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kam</a:t>
            </a:r>
            <a:r>
              <a:rPr lang="en-US" sz="3000" b="1" dirty="0">
                <a:latin typeface="ML-Aathira" pitchFamily="82" charset="0"/>
              </a:rPr>
              <a:t>-[m-\m-</a:t>
            </a:r>
            <a:r>
              <a:rPr lang="en-US" sz="3000" b="1" dirty="0" err="1">
                <a:latin typeface="ML-Aathira" pitchFamily="82" charset="0"/>
              </a:rPr>
              <a:t>iwk</a:t>
            </a:r>
            <a:r>
              <a:rPr lang="en-US" sz="3000" b="1" dirty="0">
                <a:latin typeface="ML-Aathira" pitchFamily="82" charset="0"/>
              </a:rPr>
              <a:t> AÀ°-am-¡p-¶-Xv.</a:t>
            </a:r>
          </a:p>
          <a:p>
            <a:pPr algn="just">
              <a:buClr>
                <a:srgbClr val="7030A0"/>
              </a:buClr>
              <a:buSzPct val="75000"/>
            </a:pPr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5122" name="Picture 2" descr="D:\web photo\lession 9\1\holy-communio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688160"/>
            <a:ext cx="4376738" cy="31698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81000"/>
            <a:ext cx="7010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XnssXzI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	]cn-ip-²n-bnÂ ]¦p-]-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äp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-¶p.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524000"/>
            <a:ext cx="8610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‘	hnip²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\ hnip-²À¡p-f-f-Xm-Ip¶p’ F¶ </a:t>
            </a:r>
            <a:r>
              <a:rPr lang="en-US" sz="2800" b="1" dirty="0" err="1">
                <a:latin typeface="ML-Aathira" pitchFamily="82" charset="0"/>
              </a:rPr>
              <a:t>DZvt_m</a:t>
            </a:r>
            <a:r>
              <a:rPr lang="en-US" sz="2800" b="1" dirty="0">
                <a:latin typeface="ML-Aathira" pitchFamily="82" charset="0"/>
              </a:rPr>
              <a:t>[\w hnip²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-\-</a:t>
            </a:r>
            <a:r>
              <a:rPr lang="en-US" sz="2800" b="1" dirty="0" err="1">
                <a:latin typeface="ML-Aathira" pitchFamily="82" charset="0"/>
              </a:rPr>
              <a:t>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kzoI</a:t>
            </a:r>
            <a:r>
              <a:rPr lang="en-US" sz="2800" b="1" dirty="0">
                <a:latin typeface="ML-Aathira" pitchFamily="82" charset="0"/>
              </a:rPr>
              <a:t>-c-W-¯n-</a:t>
            </a:r>
            <a:r>
              <a:rPr lang="en-US" sz="2800" b="1" dirty="0" err="1">
                <a:latin typeface="ML-Aathira" pitchFamily="82" charset="0"/>
              </a:rPr>
              <a:t>eqsS</a:t>
            </a:r>
            <a:r>
              <a:rPr lang="en-US" sz="2800" b="1" dirty="0">
                <a:latin typeface="ML-Aathira" pitchFamily="82" charset="0"/>
              </a:rPr>
              <a:t> \mw ]cn-ip-²-\</a:t>
            </a:r>
            <a:r>
              <a:rPr lang="en-US" sz="2800" b="1" dirty="0" err="1">
                <a:latin typeface="ML-Aathira" pitchFamily="82" charset="0"/>
              </a:rPr>
              <a:t>mb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nXm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-t\</a:t>
            </a:r>
            <a:r>
              <a:rPr lang="en-US" sz="2800" b="1" dirty="0" err="1">
                <a:latin typeface="ML-Aathira" pitchFamily="82" charset="0"/>
              </a:rPr>
              <a:t>mSpw</a:t>
            </a:r>
            <a:r>
              <a:rPr lang="en-US" sz="2800" b="1" dirty="0">
                <a:latin typeface="ML-Aathira" pitchFamily="82" charset="0"/>
              </a:rPr>
              <a:t> ]cn-ip-²-\</a:t>
            </a:r>
            <a:r>
              <a:rPr lang="en-US" sz="2800" b="1" dirty="0" err="1">
                <a:latin typeface="ML-Aathira" pitchFamily="82" charset="0"/>
              </a:rPr>
              <a:t>mb</a:t>
            </a:r>
            <a:r>
              <a:rPr lang="en-US" sz="2800" b="1" dirty="0">
                <a:latin typeface="ML-Aathira" pitchFamily="82" charset="0"/>
              </a:rPr>
              <a:t> ]p{X-t\</a:t>
            </a:r>
            <a:r>
              <a:rPr lang="en-US" sz="2800" b="1" dirty="0" err="1">
                <a:latin typeface="ML-Aathira" pitchFamily="82" charset="0"/>
              </a:rPr>
              <a:t>mSpw</a:t>
            </a:r>
            <a:r>
              <a:rPr lang="en-US" sz="2800" b="1" dirty="0">
                <a:latin typeface="ML-Aathira" pitchFamily="82" charset="0"/>
              </a:rPr>
              <a:t> ]cn-ip-²-\</a:t>
            </a:r>
            <a:r>
              <a:rPr lang="en-US" sz="2800" b="1" dirty="0" err="1">
                <a:latin typeface="ML-Aathira" pitchFamily="82" charset="0"/>
              </a:rPr>
              <a:t>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dqlm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tbm</a:t>
            </a:r>
            <a:r>
              <a:rPr lang="en-US" sz="2800" b="1" dirty="0">
                <a:latin typeface="ML-Aathira" pitchFamily="82" charset="0"/>
              </a:rPr>
              <a:t>-Sp-</a:t>
            </a:r>
            <a:r>
              <a:rPr lang="en-US" sz="2800" b="1" dirty="0" err="1">
                <a:latin typeface="ML-Aathira" pitchFamily="82" charset="0"/>
              </a:rPr>
              <a:t>amWv</a:t>
            </a:r>
            <a:r>
              <a:rPr lang="en-US" sz="2800" b="1" dirty="0">
                <a:latin typeface="ML-Aathira" pitchFamily="82" charset="0"/>
              </a:rPr>
              <a:t> _Ô-s¸-Sp-¶-</a:t>
            </a:r>
            <a:r>
              <a:rPr lang="en-US" sz="2800" b="1" dirty="0" err="1">
                <a:latin typeface="ML-Aathira" pitchFamily="82" charset="0"/>
              </a:rPr>
              <a:t>sX¶pw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AXp-hgn</a:t>
            </a:r>
            <a:r>
              <a:rPr lang="en-US" sz="2800" b="1" dirty="0">
                <a:latin typeface="ML-Aathira" pitchFamily="82" charset="0"/>
              </a:rPr>
              <a:t> \mw </a:t>
            </a:r>
            <a:r>
              <a:rPr lang="en-US" sz="2800" b="1" dirty="0" err="1">
                <a:latin typeface="ML-Aathira" pitchFamily="82" charset="0"/>
              </a:rPr>
              <a:t>ssZhnI</a:t>
            </a:r>
            <a:r>
              <a:rPr lang="en-US" sz="2800" b="1" dirty="0">
                <a:latin typeface="ML-Aathira" pitchFamily="82" charset="0"/>
              </a:rPr>
              <a:t> ]cn-ip-²n-bnÂ ]¦p-</a:t>
            </a:r>
            <a:r>
              <a:rPr lang="en-US" sz="2800" b="1" dirty="0" err="1">
                <a:latin typeface="ML-Aathira" pitchFamily="82" charset="0"/>
              </a:rPr>
              <a:t>tN</a:t>
            </a:r>
            <a:r>
              <a:rPr lang="en-US" sz="2800" b="1" dirty="0">
                <a:latin typeface="ML-Aathira" pitchFamily="82" charset="0"/>
              </a:rPr>
              <a:t>-cp-I-</a:t>
            </a:r>
            <a:r>
              <a:rPr lang="en-US" sz="2800" b="1" dirty="0" err="1">
                <a:latin typeface="ML-Aathira" pitchFamily="82" charset="0"/>
              </a:rPr>
              <a:t>bm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sW¶pw</a:t>
            </a:r>
            <a:r>
              <a:rPr lang="en-US" sz="2800" b="1" dirty="0">
                <a:latin typeface="ML-Aathira" pitchFamily="82" charset="0"/>
              </a:rPr>
              <a:t> \s½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-¸n-¡p-¶p.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8538" y="3886200"/>
            <a:ext cx="429706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57200"/>
            <a:ext cx="55626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hnip-²-IpÀ_m\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kzoI-cWw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143000"/>
            <a:ext cx="8610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Ahn-Sps</a:t>
            </a:r>
            <a:r>
              <a:rPr lang="en-US" sz="2800" b="1" dirty="0">
                <a:latin typeface="ML-Aathira" pitchFamily="82" charset="0"/>
              </a:rPr>
              <a:t>¯ </a:t>
            </a:r>
            <a:r>
              <a:rPr lang="en-US" sz="2800" b="1" dirty="0" err="1">
                <a:latin typeface="ML-Aathira" pitchFamily="82" charset="0"/>
              </a:rPr>
              <a:t>Ir</a:t>
            </a:r>
            <a:r>
              <a:rPr lang="en-US" sz="2800" b="1" dirty="0">
                <a:latin typeface="ML-Aathira" pitchFamily="82" charset="0"/>
              </a:rPr>
              <a:t>]-</a:t>
            </a:r>
            <a:r>
              <a:rPr lang="en-US" sz="2800" b="1" dirty="0" err="1">
                <a:latin typeface="ML-Aathira" pitchFamily="82" charset="0"/>
              </a:rPr>
              <a:t>bmWv</a:t>
            </a:r>
            <a:r>
              <a:rPr lang="en-US" sz="2800" b="1" dirty="0">
                <a:latin typeface="ML-Aathira" pitchFamily="82" charset="0"/>
              </a:rPr>
              <a:t> \s½ </a:t>
            </a:r>
            <a:r>
              <a:rPr lang="en-US" sz="2800" b="1" dirty="0" err="1">
                <a:latin typeface="ML-Aathira" pitchFamily="82" charset="0"/>
              </a:rPr>
              <a:t>Znhy-Im-cpWy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kzoI</a:t>
            </a:r>
            <a:r>
              <a:rPr lang="en-US" sz="2800" b="1" dirty="0">
                <a:latin typeface="ML-Aathira" pitchFamily="82" charset="0"/>
              </a:rPr>
              <a:t>-c-W-¯n\p </a:t>
            </a:r>
            <a:r>
              <a:rPr lang="en-US" sz="2800" b="1" dirty="0" err="1">
                <a:latin typeface="ML-Aathira" pitchFamily="82" charset="0"/>
              </a:rPr>
              <a:t>tbmKy</a:t>
            </a:r>
            <a:r>
              <a:rPr lang="en-US" sz="2800" b="1" dirty="0">
                <a:latin typeface="ML-Aathira" pitchFamily="82" charset="0"/>
              </a:rPr>
              <a:t>-cm-¡p-¶Xv. Cu </a:t>
            </a:r>
            <a:r>
              <a:rPr lang="en-US" sz="2800" b="1" dirty="0" err="1">
                <a:latin typeface="ML-Aathira" pitchFamily="82" charset="0"/>
              </a:rPr>
              <a:t>Ir</a:t>
            </a:r>
            <a:r>
              <a:rPr lang="en-US" sz="2800" b="1" dirty="0">
                <a:latin typeface="ML-Aathira" pitchFamily="82" charset="0"/>
              </a:rPr>
              <a:t>]-</a:t>
            </a:r>
            <a:r>
              <a:rPr lang="en-US" sz="2800" b="1" dirty="0" err="1">
                <a:latin typeface="ML-Aathira" pitchFamily="82" charset="0"/>
              </a:rPr>
              <a:t>bv¡mbn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lrZ</a:t>
            </a:r>
            <a:r>
              <a:rPr lang="en-US" sz="2800" b="1" dirty="0">
                <a:latin typeface="ML-Aathira" pitchFamily="82" charset="0"/>
              </a:rPr>
              <a:t>-b-¯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mÀ°n</a:t>
            </a:r>
            <a:r>
              <a:rPr lang="en-US" sz="2800" b="1" dirty="0">
                <a:latin typeface="ML-Aathira" pitchFamily="82" charset="0"/>
              </a:rPr>
              <a:t>-¨p-</a:t>
            </a:r>
            <a:r>
              <a:rPr lang="en-US" sz="2800" b="1" dirty="0" err="1">
                <a:latin typeface="ML-Aathira" pitchFamily="82" charset="0"/>
              </a:rPr>
              <a:t>sIm</a:t>
            </a:r>
            <a:r>
              <a:rPr lang="en-US" sz="2800" b="1" dirty="0">
                <a:latin typeface="ML-Aathira" pitchFamily="82" charset="0"/>
              </a:rPr>
              <a:t>-­p-</a:t>
            </a:r>
            <a:r>
              <a:rPr lang="en-US" sz="2800" b="1" dirty="0" err="1">
                <a:latin typeface="ML-Aathira" pitchFamily="82" charset="0"/>
              </a:rPr>
              <a:t>thWw</a:t>
            </a:r>
            <a:r>
              <a:rPr lang="en-US" sz="2800" b="1" dirty="0">
                <a:latin typeface="ML-Aathira" pitchFamily="82" charset="0"/>
              </a:rPr>
              <a:t> hnip-²-IpÀ_m\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-¡p-hm³. </a:t>
            </a:r>
            <a:r>
              <a:rPr lang="en-US" sz="2800" b="1" dirty="0" err="1">
                <a:latin typeface="ML-Aathira" pitchFamily="82" charset="0"/>
              </a:rPr>
              <a:t>Ahn-Sps</a:t>
            </a:r>
            <a:r>
              <a:rPr lang="en-US" sz="2800" b="1" dirty="0">
                <a:latin typeface="ML-Aathira" pitchFamily="82" charset="0"/>
              </a:rPr>
              <a:t>¯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</a:t>
            </a:r>
            <a:r>
              <a:rPr lang="en-US" sz="2800" b="1" dirty="0">
                <a:latin typeface="ML-Aathira" pitchFamily="82" charset="0"/>
              </a:rPr>
              <a:t>-co-c-c-à-§Ä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-¡p-¶Xv hnip²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-\m-\p-`-h-¯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qÀW-Xbv¡v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Bh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iy</a:t>
            </a:r>
            <a:r>
              <a:rPr lang="en-US" sz="2800" b="1" dirty="0">
                <a:latin typeface="ML-Aathira" pitchFamily="82" charset="0"/>
              </a:rPr>
              <a:t>-am-</a:t>
            </a:r>
            <a:r>
              <a:rPr lang="en-US" sz="2800" b="1" dirty="0" err="1">
                <a:latin typeface="ML-Aathira" pitchFamily="82" charset="0"/>
              </a:rPr>
              <a:t>Wv</a:t>
            </a:r>
            <a:endParaRPr lang="en-US" sz="2800" b="1" dirty="0">
              <a:latin typeface="ML-Aathira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429000"/>
            <a:ext cx="523970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533400"/>
            <a:ext cx="514435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^e-§Ä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600200"/>
            <a:ext cx="6096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hnip-²-IpÀ_m\ </a:t>
            </a:r>
            <a:r>
              <a:rPr lang="en-US" sz="3000" b="1" dirty="0" err="1">
                <a:latin typeface="ML-Aathira" pitchFamily="82" charset="0"/>
              </a:rPr>
              <a:t>hncp¶pw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CXv ]m]-tam-N-\hpw IS-§-fpsS s]mdp-Xnbpw ssZhoI Poh\p-w \ÂIp-¶p. </a:t>
            </a:r>
            <a:r>
              <a:rPr lang="en-US" sz="3000" b="1" dirty="0" err="1">
                <a:latin typeface="ML-Aathira" pitchFamily="82" charset="0"/>
              </a:rPr>
              <a:t>acn</a:t>
            </a:r>
            <a:r>
              <a:rPr lang="en-US" sz="3000" b="1" dirty="0">
                <a:latin typeface="ML-Aathira" pitchFamily="82" charset="0"/>
              </a:rPr>
              <a:t>-¨-h-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-\-¯n-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-ff {]</a:t>
            </a:r>
            <a:r>
              <a:rPr lang="en-US" sz="3000" b="1" dirty="0" err="1">
                <a:latin typeface="ML-Aathira" pitchFamily="82" charset="0"/>
              </a:rPr>
              <a:t>Xym-ibpw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\h-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Pohn-Xhpw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hmKvZm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>
                <a:latin typeface="ML-Aathira" pitchFamily="82" charset="0"/>
              </a:rPr>
              <a:t>CXv</a:t>
            </a:r>
            <a:r>
              <a:rPr lang="en-US" sz="3000" b="1" dirty="0">
                <a:latin typeface="ML-Aathira" pitchFamily="82" charset="0"/>
              </a:rPr>
              <a:t> c£-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A\p-`hw {]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 smtClean="0">
                <a:latin typeface="ML-Aathira" pitchFamily="82" charset="0"/>
              </a:rPr>
              <a:t>X¶n-an¯w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hnip-²-IpÀ_m\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{µ-am-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4751" y="1600200"/>
            <a:ext cx="278924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0476" y="1182469"/>
            <a:ext cx="7319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ka-m]-\-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086213"/>
            <a:ext cx="7848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ssZh¯nsâ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AhÀW</a:t>
            </a:r>
            <a:r>
              <a:rPr lang="en-US" sz="3000" b="1" dirty="0">
                <a:latin typeface="ML-Aathira" pitchFamily="82" charset="0"/>
              </a:rPr>
              <a:t>-\ob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hnip-²-IpÀ_m\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kaq-lhpw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iq-jn-Ifpw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ImÀan</a:t>
            </a:r>
            <a:r>
              <a:rPr lang="en-US" sz="3000" b="1" dirty="0">
                <a:latin typeface="ML-Aathira" pitchFamily="82" charset="0"/>
              </a:rPr>
              <a:t>-I\pw {]</a:t>
            </a:r>
            <a:r>
              <a:rPr lang="en-US" sz="3000" b="1" dirty="0" err="1">
                <a:latin typeface="ML-Aathira" pitchFamily="82" charset="0"/>
              </a:rPr>
              <a:t>tXyIw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tXyIw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IrX</a:t>
            </a:r>
            <a:r>
              <a:rPr lang="en-US" sz="3000" b="1" dirty="0">
                <a:latin typeface="ML-Aathira" pitchFamily="82" charset="0"/>
              </a:rPr>
              <a:t>-Ú-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°-\-I-</a:t>
            </a:r>
            <a:r>
              <a:rPr lang="en-US" sz="3000" b="1" dirty="0" err="1">
                <a:latin typeface="ML-Aathira" pitchFamily="82" charset="0"/>
              </a:rPr>
              <a:t>fmWv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kam</a:t>
            </a:r>
            <a:r>
              <a:rPr lang="en-US" sz="3000" b="1" dirty="0">
                <a:latin typeface="ML-Aathira" pitchFamily="82" charset="0"/>
              </a:rPr>
              <a:t>-]-\-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{][m\ </a:t>
            </a:r>
            <a:r>
              <a:rPr lang="en-US" sz="3000" b="1" dirty="0" err="1">
                <a:latin typeface="ML-Aathira" pitchFamily="82" charset="0"/>
              </a:rPr>
              <a:t>Df</a:t>
            </a:r>
            <a:r>
              <a:rPr lang="en-US" sz="3000" b="1" dirty="0">
                <a:latin typeface="ML-Aathira" pitchFamily="82" charset="0"/>
              </a:rPr>
              <a:t>-f-S-¡w. </a:t>
            </a:r>
            <a:r>
              <a:rPr lang="en-US" sz="3000" b="1" dirty="0" err="1">
                <a:latin typeface="ML-Aathira" pitchFamily="82" charset="0"/>
              </a:rPr>
              <a:t>IÀXr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mÀXvY</a:t>
            </a:r>
            <a:r>
              <a:rPr lang="en-US" sz="3000" b="1" dirty="0">
                <a:latin typeface="ML-Aathira" pitchFamily="82" charset="0"/>
              </a:rPr>
              <a:t>\ (B-</a:t>
            </a:r>
            <a:r>
              <a:rPr lang="en-US" sz="3000" b="1" dirty="0" err="1">
                <a:latin typeface="ML-Aathira" pitchFamily="82" charset="0"/>
              </a:rPr>
              <a:t>tLm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{</a:t>
            </a:r>
            <a:r>
              <a:rPr lang="en-US" sz="3000" b="1" dirty="0" err="1">
                <a:latin typeface="ML-Aathira" pitchFamily="82" charset="0"/>
              </a:rPr>
              <a:t>Ia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), </a:t>
            </a:r>
            <a:r>
              <a:rPr lang="en-US" sz="3000" b="1" dirty="0" err="1">
                <a:latin typeface="ML-Aathira" pitchFamily="82" charset="0"/>
              </a:rPr>
              <a:t>kam</a:t>
            </a:r>
            <a:r>
              <a:rPr lang="en-US" sz="3000" b="1" dirty="0">
                <a:latin typeface="ML-Aathira" pitchFamily="82" charset="0"/>
              </a:rPr>
              <a:t>-]-\m-</a:t>
            </a:r>
            <a:r>
              <a:rPr lang="en-US" sz="3000" b="1" dirty="0" err="1">
                <a:latin typeface="ML-Aathira" pitchFamily="82" charset="0"/>
              </a:rPr>
              <a:t>ioÀhm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Zw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hnS-hm</a:t>
            </a:r>
            <a:r>
              <a:rPr lang="en-US" sz="3000" b="1" dirty="0">
                <a:latin typeface="ML-Aathira" pitchFamily="82" charset="0"/>
              </a:rPr>
              <a:t>-§Â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°-\, _en-]o-T-</a:t>
            </a:r>
            <a:r>
              <a:rPr lang="en-US" sz="3000" b="1" dirty="0" err="1">
                <a:latin typeface="ML-Aathira" pitchFamily="82" charset="0"/>
              </a:rPr>
              <a:t>Npw</a:t>
            </a:r>
            <a:r>
              <a:rPr lang="en-US" sz="3000" b="1" dirty="0">
                <a:latin typeface="ML-Aathira" pitchFamily="82" charset="0"/>
              </a:rPr>
              <a:t>-_\w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Cu `</a:t>
            </a:r>
            <a:r>
              <a:rPr lang="en-US" sz="3000" b="1" dirty="0" err="1">
                <a:latin typeface="ML-Aathira" pitchFamily="82" charset="0"/>
              </a:rPr>
              <a:t>mKs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CXc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IÀa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°-\-I-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435858"/>
            <a:ext cx="420179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IrX-RvP-Xm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°-\-IÄ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288732"/>
            <a:ext cx="82296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hnip² IpÀ_m-\-bn-eqsS kzÀ¤-¯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ap¶mkzmZ</a:t>
            </a:r>
            <a:r>
              <a:rPr lang="en-US" sz="2800" b="1" dirty="0">
                <a:latin typeface="ML-Aathira" pitchFamily="82" charset="0"/>
              </a:rPr>
              <a:t>\w e`n¨ Bcm-[\m kaqlw bpKm-´y-¯nepw kzÀKob Pohn-X-¯nepw {]Xymi AÀ¸n-¨p-sIm­v IrX-RvP-Xm-{]mÀ°-\-IfneqsS IÀ¯m-hn\v kvtXm{Xw sN¿p-¶p. </a:t>
            </a:r>
            <a:r>
              <a:rPr lang="en-US" sz="2800" b="1" dirty="0" err="1">
                <a:latin typeface="ML-Aathira" pitchFamily="82" charset="0"/>
              </a:rPr>
              <a:t>Poh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Zm</a:t>
            </a:r>
            <a:r>
              <a:rPr lang="en-US" sz="2800" b="1" dirty="0">
                <a:latin typeface="ML-Aathira" pitchFamily="82" charset="0"/>
              </a:rPr>
              <a:t>-b-I-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Cu _en-</a:t>
            </a:r>
            <a:r>
              <a:rPr lang="en-US" sz="2800" b="1" dirty="0" err="1">
                <a:latin typeface="ML-Aathira" pitchFamily="82" charset="0"/>
              </a:rPr>
              <a:t>bnÂ</a:t>
            </a:r>
            <a:r>
              <a:rPr lang="en-US" sz="2800" b="1" dirty="0">
                <a:latin typeface="ML-Aathira" pitchFamily="82" charset="0"/>
              </a:rPr>
              <a:t> ]¦p-tN-cm³ </a:t>
            </a:r>
            <a:r>
              <a:rPr lang="en-US" sz="2800" b="1" dirty="0" err="1">
                <a:latin typeface="ML-Aathira" pitchFamily="82" charset="0"/>
              </a:rPr>
              <a:t>tbmKy</a:t>
            </a:r>
            <a:r>
              <a:rPr lang="en-US" sz="2800" b="1" dirty="0">
                <a:latin typeface="ML-Aathira" pitchFamily="82" charset="0"/>
              </a:rPr>
              <a:t>-am-¡n-b-</a:t>
            </a:r>
            <a:r>
              <a:rPr lang="en-US" sz="2800" b="1" dirty="0" err="1">
                <a:latin typeface="ML-Aathira" pitchFamily="82" charset="0"/>
              </a:rPr>
              <a:t>Xn</a:t>
            </a:r>
            <a:r>
              <a:rPr lang="en-US" sz="2800" b="1" dirty="0">
                <a:latin typeface="ML-Aathira" pitchFamily="82" charset="0"/>
              </a:rPr>
              <a:t>\p \µn ]d-</a:t>
            </a:r>
            <a:r>
              <a:rPr lang="en-US" sz="2800" b="1" dirty="0" err="1">
                <a:latin typeface="ML-Aathira" pitchFamily="82" charset="0"/>
              </a:rPr>
              <a:t>bp</a:t>
            </a:r>
            <a:r>
              <a:rPr lang="en-US" sz="2800" b="1" dirty="0">
                <a:latin typeface="ML-Aathira" pitchFamily="82" charset="0"/>
              </a:rPr>
              <a:t>-¶-</a:t>
            </a:r>
            <a:r>
              <a:rPr lang="en-US" sz="2800" b="1" dirty="0" err="1">
                <a:latin typeface="ML-Aathira" pitchFamily="82" charset="0"/>
              </a:rPr>
              <a:t>tXm-sSm¸w</a:t>
            </a:r>
            <a:r>
              <a:rPr lang="en-US" sz="2800" b="1" dirty="0">
                <a:latin typeface="ML-Aathira" pitchFamily="82" charset="0"/>
              </a:rPr>
              <a:t> _en-</a:t>
            </a:r>
            <a:r>
              <a:rPr lang="en-US" sz="2800" b="1" dirty="0" err="1">
                <a:latin typeface="ML-Aathira" pitchFamily="82" charset="0"/>
              </a:rPr>
              <a:t>bÀ</a:t>
            </a:r>
            <a:r>
              <a:rPr lang="en-US" sz="2800" b="1" dirty="0">
                <a:latin typeface="ML-Aathira" pitchFamily="82" charset="0"/>
              </a:rPr>
              <a:t>¸-W-¯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^e-§-</a:t>
            </a:r>
            <a:r>
              <a:rPr lang="en-US" sz="2800" b="1" dirty="0" err="1">
                <a:latin typeface="ML-Aathira" pitchFamily="82" charset="0"/>
              </a:rPr>
              <a:t>fmb</a:t>
            </a:r>
            <a:r>
              <a:rPr lang="en-US" sz="2800" b="1" dirty="0">
                <a:latin typeface="ML-Aathira" pitchFamily="82" charset="0"/>
              </a:rPr>
              <a:t> ]m]-tam-N-\</a:t>
            </a:r>
            <a:r>
              <a:rPr lang="en-US" sz="2800" b="1" dirty="0" err="1">
                <a:latin typeface="ML-Aathira" pitchFamily="82" charset="0"/>
              </a:rPr>
              <a:t>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DbnÀ¸pw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kzÀ</a:t>
            </a:r>
            <a:r>
              <a:rPr lang="en-US" sz="2800" b="1" dirty="0">
                <a:latin typeface="ML-Aathira" pitchFamily="82" charset="0"/>
              </a:rPr>
              <a:t>¤-¯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\h-Po-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Xhpw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e`n</a:t>
            </a:r>
            <a:r>
              <a:rPr lang="en-US" sz="2800" b="1" dirty="0">
                <a:latin typeface="ML-Aathira" pitchFamily="82" charset="0"/>
              </a:rPr>
              <a:t>-¡p-¶-</a:t>
            </a:r>
            <a:r>
              <a:rPr lang="en-US" sz="2800" b="1" dirty="0" err="1">
                <a:latin typeface="ML-Aathira" pitchFamily="82" charset="0"/>
              </a:rPr>
              <a:t>Xn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mbn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À°n</a:t>
            </a:r>
            <a:r>
              <a:rPr lang="en-US" sz="2800" b="1" dirty="0">
                <a:latin typeface="ML-Aathira" pitchFamily="82" charset="0"/>
              </a:rPr>
              <a:t>-¡p-</a:t>
            </a:r>
            <a:r>
              <a:rPr lang="en-US" sz="2800" b="1" dirty="0" err="1">
                <a:latin typeface="ML-Aathira" pitchFamily="82" charset="0"/>
              </a:rPr>
              <a:t>Ibpw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sN¿p</a:t>
            </a:r>
            <a:r>
              <a:rPr lang="en-US" sz="2800" b="1" dirty="0">
                <a:latin typeface="ML-Aathira" pitchFamily="82" charset="0"/>
              </a:rPr>
              <a:t>-¶p.</a:t>
            </a:r>
          </a:p>
          <a:p>
            <a:pPr algn="ctr"/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IÀXr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°\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Cu ka-</a:t>
            </a:r>
            <a:r>
              <a:rPr lang="en-US" sz="3000" b="1" dirty="0" err="1">
                <a:latin typeface="ML-Aathira" pitchFamily="82" charset="0"/>
              </a:rPr>
              <a:t>b¯v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IÀXr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 </a:t>
            </a:r>
            <a:r>
              <a:rPr lang="en-US" sz="3000" b="1" dirty="0" err="1">
                <a:latin typeface="ML-Aathira" pitchFamily="82" charset="0"/>
              </a:rPr>
              <a:t>sNmÃp</a:t>
            </a:r>
            <a:r>
              <a:rPr lang="en-US" sz="3000" b="1" dirty="0">
                <a:latin typeface="ML-Aathira" pitchFamily="82" charset="0"/>
              </a:rPr>
              <a:t>-¶</a:t>
            </a:r>
            <a:r>
              <a:rPr lang="en-US" sz="3000" b="1" dirty="0" err="1">
                <a:latin typeface="ML-Aathira" pitchFamily="82" charset="0"/>
              </a:rPr>
              <a:t>ps</a:t>
            </a:r>
            <a:r>
              <a:rPr lang="en-US" sz="3000" b="1" dirty="0">
                <a:latin typeface="ML-Aathira" pitchFamily="82" charset="0"/>
              </a:rPr>
              <a:t>-­-¦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AXn-eqsS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Cutim-tbmSv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H¶mbv¯oÀ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-[-\m-k-</a:t>
            </a:r>
            <a:r>
              <a:rPr lang="en-US" sz="3000" b="1" dirty="0" err="1">
                <a:latin typeface="ML-Aathira" pitchFamily="82" charset="0"/>
              </a:rPr>
              <a:t>aqlw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kzÀ¤o</a:t>
            </a:r>
            <a:r>
              <a:rPr lang="en-US" sz="3000" b="1" dirty="0">
                <a:latin typeface="ML-Aathira" pitchFamily="82" charset="0"/>
              </a:rPr>
              <a:t>-b-]n-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hns</a:t>
            </a:r>
            <a:r>
              <a:rPr lang="en-US" sz="3000" b="1" dirty="0">
                <a:latin typeface="ML-Aathira" pitchFamily="82" charset="0"/>
              </a:rPr>
              <a:t>\ B\-µ-</a:t>
            </a:r>
            <a:r>
              <a:rPr lang="en-US" sz="3000" b="1" dirty="0" err="1">
                <a:latin typeface="ML-Aathira" pitchFamily="82" charset="0"/>
              </a:rPr>
              <a:t>hm-bvt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kvXpXn¡p-IbmWp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-¶-Xv.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533400"/>
            <a:ext cx="344838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kam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-]-\m-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ioÀhmZw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1371600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8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XpSÀ¶p</a:t>
            </a:r>
            <a:r>
              <a:rPr lang="en-US" sz="3000" b="1" dirty="0">
                <a:latin typeface="ML-Aathira" pitchFamily="82" charset="0"/>
              </a:rPr>
              <a:t>-ff Pohn-X-¯nÂ hm¡n-eq-sSbpw {]hÀ¯n-bn-eq-sSbpw ssZh-h-N-\-¯n\p km£n-I-fm-Ip-hm-\p-ff BioÀhm-Z-amWv Cutim CXp-hgn \ÂIp-¶-Xv.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066800" y="3125894"/>
            <a:ext cx="6934200" cy="3655906"/>
            <a:chOff x="914400" y="3428999"/>
            <a:chExt cx="6019800" cy="2744896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3428999"/>
              <a:ext cx="3657600" cy="2744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2602" b="20000"/>
            <a:stretch>
              <a:fillRect/>
            </a:stretch>
          </p:blipFill>
          <p:spPr bwMode="auto">
            <a:xfrm>
              <a:off x="4582885" y="3429000"/>
              <a:ext cx="2351315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01866"/>
            <a:ext cx="42082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_en-]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oTw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Npw_n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-¡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p¶p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676400"/>
            <a:ext cx="5029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IÀ¯m-hnsâ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I_-dn-Shpw</a:t>
            </a:r>
            <a:r>
              <a:rPr lang="en-US" sz="3000" b="1" dirty="0">
                <a:latin typeface="ML-Aathira" pitchFamily="82" charset="0"/>
              </a:rPr>
              <a:t> \½psS hnip-²o-I-c-W-¯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thZn-bp-amb</a:t>
            </a:r>
            <a:r>
              <a:rPr lang="en-US" sz="3000" b="1" dirty="0">
                <a:latin typeface="ML-Aathira" pitchFamily="82" charset="0"/>
              </a:rPr>
              <a:t> _en-]</a:t>
            </a:r>
            <a:r>
              <a:rPr lang="en-US" sz="3000" b="1" dirty="0" err="1">
                <a:latin typeface="ML-Aathira" pitchFamily="82" charset="0"/>
              </a:rPr>
              <a:t>oTw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Npw_n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AXn</a:t>
            </a:r>
            <a:r>
              <a:rPr lang="en-US" sz="3000" b="1" dirty="0">
                <a:latin typeface="ML-Aathira" pitchFamily="82" charset="0"/>
              </a:rPr>
              <a:t>-t\</a:t>
            </a:r>
            <a:r>
              <a:rPr lang="en-US" sz="3000" b="1" dirty="0" err="1">
                <a:latin typeface="ML-Aathira" pitchFamily="82" charset="0"/>
              </a:rPr>
              <a:t>mSp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hnS</a:t>
            </a:r>
            <a:r>
              <a:rPr lang="en-US" sz="3000" b="1" dirty="0">
                <a:latin typeface="ML-Aathira" pitchFamily="82" charset="0"/>
              </a:rPr>
              <a:t>-]-d-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¶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 ImÀan-I³ </a:t>
            </a:r>
            <a:r>
              <a:rPr lang="en-US" sz="3000" b="1" dirty="0" err="1">
                <a:latin typeface="ML-Aathira" pitchFamily="82" charset="0"/>
              </a:rPr>
              <a:t>sNmÃp</a:t>
            </a:r>
            <a:r>
              <a:rPr lang="en-US" sz="3000" b="1" dirty="0">
                <a:latin typeface="ML-Aathira" pitchFamily="82" charset="0"/>
              </a:rPr>
              <a:t>-¶p.</a:t>
            </a:r>
            <a:r>
              <a:rPr lang="en-US" sz="2600" b="1" dirty="0">
                <a:latin typeface="ML-Aathira" pitchFamily="82" charset="0"/>
              </a:rPr>
              <a:t> 	</a:t>
            </a:r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10242" name="Picture 2" descr="D:\10-31-2012\Desktop file\25.7.2012\Qurbana class power point\john paul photo\DSC09143.JPG"/>
          <p:cNvPicPr>
            <a:picLocks noChangeAspect="1" noChangeArrowheads="1"/>
          </p:cNvPicPr>
          <p:nvPr/>
        </p:nvPicPr>
        <p:blipFill>
          <a:blip r:embed="rId2" cstate="print"/>
          <a:srcRect l="12411" r="14598"/>
          <a:stretch>
            <a:fillRect/>
          </a:stretch>
        </p:blipFill>
        <p:spPr bwMode="auto">
          <a:xfrm>
            <a:off x="5486400" y="353059"/>
            <a:ext cx="3657600" cy="61239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6:48þ59)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latin typeface="ML-IndulekhaHeavy" pitchFamily="82" charset="0"/>
              </a:rPr>
              <a:t>“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icocw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`£n-¡p-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càw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]m\w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sN¿p-Ibpw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sN¿p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-¶-h\p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nXy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-Po-h-\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p­v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”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(tbm-l.6:54).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icoccà§fmÂ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mjn¸n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nXyhncp¶n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R§sfbpw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tbmKycm¡Wta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]s¦-Sp-¡p-t¼m-sgÃmw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Znhy-Im-cpWyw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4676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CuPn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vXnÂh¨v</a:t>
            </a:r>
            <a:r>
              <a:rPr lang="en-US" sz="2600" b="1" dirty="0">
                <a:latin typeface="ML-Aathira" pitchFamily="82" charset="0"/>
              </a:rPr>
              <a:t> C{</a:t>
            </a:r>
            <a:r>
              <a:rPr lang="en-US" sz="2600" b="1" dirty="0" err="1">
                <a:latin typeface="ML-Aathira" pitchFamily="82" charset="0"/>
              </a:rPr>
              <a:t>kmtbÂ</a:t>
            </a:r>
            <a:r>
              <a:rPr lang="en-US" sz="2600" b="1" dirty="0">
                <a:latin typeface="ML-Aathira" pitchFamily="82" charset="0"/>
              </a:rPr>
              <a:t> P\w </a:t>
            </a:r>
            <a:r>
              <a:rPr lang="en-US" sz="2600" b="1" dirty="0" err="1">
                <a:latin typeface="ML-Aathira" pitchFamily="82" charset="0"/>
              </a:rPr>
              <a:t>IpªmSns</a:t>
            </a:r>
            <a:r>
              <a:rPr lang="en-US" sz="2600" b="1" dirty="0">
                <a:latin typeface="ML-Aathira" pitchFamily="82" charset="0"/>
              </a:rPr>
              <a:t>\ `£</a:t>
            </a:r>
            <a:r>
              <a:rPr lang="en-US" sz="2600" b="1" dirty="0" err="1">
                <a:latin typeface="ML-Aathira" pitchFamily="82" charset="0"/>
              </a:rPr>
              <a:t>n¨p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AXnsâ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XoIw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Ahsc</a:t>
            </a:r>
            <a:r>
              <a:rPr lang="en-US" sz="2600" b="1" dirty="0">
                <a:latin typeface="ML-Aathira" pitchFamily="82" charset="0"/>
              </a:rPr>
              <a:t> hnip²oIcn¨p. A§s\</a:t>
            </a:r>
            <a:r>
              <a:rPr lang="en-US" sz="2600" b="1" dirty="0" err="1">
                <a:latin typeface="ML-Aathira" pitchFamily="82" charset="0"/>
              </a:rPr>
              <a:t>sb¦nÂ</a:t>
            </a:r>
            <a:r>
              <a:rPr lang="en-US" sz="2600" b="1" dirty="0">
                <a:latin typeface="ML-Aathira" pitchFamily="82" charset="0"/>
              </a:rPr>
              <a:t>  </a:t>
            </a:r>
            <a:r>
              <a:rPr lang="en-US" sz="2600" b="1" dirty="0" err="1">
                <a:latin typeface="ML-Aathira" pitchFamily="82" charset="0"/>
              </a:rPr>
              <a:t>kXyIpªmSv</a:t>
            </a:r>
            <a:r>
              <a:rPr lang="en-US" sz="2600" b="1" dirty="0">
                <a:latin typeface="ML-Aathira" pitchFamily="82" charset="0"/>
              </a:rPr>
              <a:t> F{</a:t>
            </a:r>
            <a:r>
              <a:rPr lang="en-US" sz="2600" b="1" dirty="0" err="1">
                <a:latin typeface="ML-Aathira" pitchFamily="82" charset="0"/>
              </a:rPr>
              <a:t>Xb</a:t>
            </a:r>
            <a:r>
              <a:rPr lang="en-US" sz="2600" b="1" dirty="0">
                <a:latin typeface="ML-Aathira" pitchFamily="82" charset="0"/>
              </a:rPr>
              <a:t>[</a:t>
            </a:r>
            <a:r>
              <a:rPr lang="en-US" sz="2600" b="1" dirty="0" err="1">
                <a:latin typeface="ML-Aathira" pitchFamily="82" charset="0"/>
              </a:rPr>
              <a:t>nIambn</a:t>
            </a:r>
            <a:r>
              <a:rPr lang="en-US" sz="2600" b="1" dirty="0">
                <a:latin typeface="ML-Aathira" pitchFamily="82" charset="0"/>
              </a:rPr>
              <a:t> P\</a:t>
            </a:r>
            <a:r>
              <a:rPr lang="en-US" sz="2600" b="1" dirty="0" err="1">
                <a:latin typeface="ML-Aathira" pitchFamily="82" charset="0"/>
              </a:rPr>
              <a:t>XIÄ¡v</a:t>
            </a:r>
            <a:r>
              <a:rPr lang="en-US" sz="2600" b="1" dirty="0">
                <a:latin typeface="ML-Aathira" pitchFamily="82" charset="0"/>
              </a:rPr>
              <a:t> hnip²oIcWw \</a:t>
            </a:r>
            <a:r>
              <a:rPr lang="en-US" sz="2600" b="1" dirty="0" err="1">
                <a:latin typeface="ML-Aathira" pitchFamily="82" charset="0"/>
              </a:rPr>
              <a:t>evIpIbnÃ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amÀ</a:t>
            </a:r>
            <a:r>
              <a:rPr lang="en-US" sz="2600">
                <a:latin typeface="ML-Aathira" pitchFamily="82" charset="0"/>
              </a:rPr>
              <a:t> At{]w).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912706"/>
            <a:ext cx="6172200" cy="3945293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62000" y="1447800"/>
            <a:ext cx="762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hnip-²-IpÀ_m\ </a:t>
            </a:r>
          </a:p>
          <a:p>
            <a:pPr algn="ctr"/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ssZssh-Iy-ip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iq-jbpw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kam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-]-\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04812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381000"/>
            <a:ext cx="571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00FF"/>
                </a:solidFill>
                <a:latin typeface="ML-Aathira" pitchFamily="82" charset="0"/>
              </a:rPr>
              <a:t>qÀ</a:t>
            </a:r>
            <a:r>
              <a:rPr lang="en-US" sz="4000" b="1" dirty="0">
                <a:solidFill>
                  <a:srgbClr val="FF00FF"/>
                </a:solidFill>
                <a:latin typeface="ML-Aathira" pitchFamily="82" charset="0"/>
              </a:rPr>
              <a:t>¯ ]p{X³</a:t>
            </a:r>
          </a:p>
        </p:txBody>
      </p:sp>
      <p:pic>
        <p:nvPicPr>
          <p:cNvPr id="5" name="Picture 3" descr="D:\web photo\lession 9\2\7-1.cdr.jpg"/>
          <p:cNvPicPr>
            <a:picLocks noChangeAspect="1" noChangeArrowheads="1"/>
          </p:cNvPicPr>
          <p:nvPr/>
        </p:nvPicPr>
        <p:blipFill>
          <a:blip r:embed="rId2"/>
          <a:srcRect t="784" b="266"/>
          <a:stretch>
            <a:fillRect/>
          </a:stretch>
        </p:blipFill>
        <p:spPr bwMode="auto">
          <a:xfrm>
            <a:off x="0" y="-1"/>
            <a:ext cx="2514600" cy="6825343"/>
          </a:xfrm>
          <a:prstGeom prst="rect">
            <a:avLst/>
          </a:prstGeom>
          <a:noFill/>
        </p:spPr>
      </p:pic>
      <p:pic>
        <p:nvPicPr>
          <p:cNvPr id="1028" name="Picture 4" descr="D:\web photo\lession 9\1\6a00d8345254ac69e201310f8f8274970c-500w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527" y="1600200"/>
            <a:ext cx="5715473" cy="48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200" y="1752600"/>
            <a:ext cx="4052713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ipj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`-P-\-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ssZssh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ka-m]-\-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457200"/>
            <a:ext cx="4648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219200"/>
            <a:ext cx="8153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ssZssh-Iy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-¯n-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te¡p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\s½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-¡p¶ A\p-c-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\w t\Sm³ 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kzoI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-c-W-¯n\v ap¼p-ff A\p-c-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\s½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klm-bn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-¡p-¶p.</a:t>
            </a:r>
            <a:endParaRPr lang="en-US" sz="28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800" b="1" dirty="0">
                <a:latin typeface="ML-Aathira" pitchFamily="82" charset="0"/>
              </a:rPr>
              <a:t> 	""</a:t>
            </a:r>
            <a:r>
              <a:rPr lang="en-US" sz="2800" b="1" dirty="0" err="1">
                <a:latin typeface="ML-Aathira" pitchFamily="82" charset="0"/>
              </a:rPr>
              <a:t>kzÀK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hm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kn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kam</a:t>
            </a:r>
            <a:r>
              <a:rPr lang="en-US" sz="2800" b="1" dirty="0">
                <a:latin typeface="ML-Aathira" pitchFamily="82" charset="0"/>
              </a:rPr>
              <a:t>-[m-\</a:t>
            </a:r>
            <a:r>
              <a:rPr lang="en-US" sz="2800" b="1" dirty="0" err="1">
                <a:latin typeface="ML-Aathira" pitchFamily="82" charset="0"/>
              </a:rPr>
              <a:t>hpw</a:t>
            </a:r>
            <a:r>
              <a:rPr lang="en-US" sz="2800" b="1" dirty="0">
                <a:latin typeface="ML-Aathira" pitchFamily="82" charset="0"/>
              </a:rPr>
              <a:t>...'' F¶ </a:t>
            </a:r>
            <a:r>
              <a:rPr lang="en-US" sz="2800" b="1" dirty="0" err="1">
                <a:latin typeface="ML-Aathira" pitchFamily="82" charset="0"/>
              </a:rPr>
              <a:t>clky</a:t>
            </a:r>
            <a:r>
              <a:rPr lang="en-US" sz="2800" b="1" dirty="0">
                <a:latin typeface="ML-Aathira" pitchFamily="82" charset="0"/>
              </a:rPr>
              <a:t>{]</a:t>
            </a:r>
            <a:r>
              <a:rPr lang="en-US" sz="2800" b="1" dirty="0" err="1">
                <a:latin typeface="ML-Aathira" pitchFamily="82" charset="0"/>
              </a:rPr>
              <a:t>mÀ</a:t>
            </a:r>
            <a:r>
              <a:rPr lang="en-US" sz="2800" b="1" dirty="0">
                <a:latin typeface="ML-Aathira" pitchFamily="82" charset="0"/>
              </a:rPr>
              <a:t>°-\ </a:t>
            </a:r>
            <a:r>
              <a:rPr lang="en-US" sz="2800" b="1" dirty="0" err="1">
                <a:latin typeface="ML-Aathira" pitchFamily="82" charset="0"/>
              </a:rPr>
              <a:t>tbmSpw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XpSÀ¶p</a:t>
            </a:r>
            <a:r>
              <a:rPr lang="en-US" sz="2800" b="1" dirty="0">
                <a:latin typeface="ML-Aathira" pitchFamily="82" charset="0"/>
              </a:rPr>
              <a:t>-h-cp¶ ""</a:t>
            </a:r>
            <a:r>
              <a:rPr lang="en-US" sz="2800" b="1" dirty="0" err="1">
                <a:latin typeface="ML-Aathira" pitchFamily="82" charset="0"/>
              </a:rPr>
              <a:t>ssZ-hta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Ft¶mSv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Icp</a:t>
            </a:r>
            <a:r>
              <a:rPr lang="en-US" sz="2800" b="1" dirty="0">
                <a:latin typeface="ML-Aathira" pitchFamily="82" charset="0"/>
              </a:rPr>
              <a:t>-W-</a:t>
            </a:r>
            <a:r>
              <a:rPr lang="en-US" sz="2800" b="1" dirty="0" err="1">
                <a:latin typeface="ML-Aathira" pitchFamily="82" charset="0"/>
              </a:rPr>
              <a:t>tXm</a:t>
            </a:r>
            <a:r>
              <a:rPr lang="en-US" sz="2800" b="1" dirty="0">
                <a:latin typeface="ML-Aathira" pitchFamily="82" charset="0"/>
              </a:rPr>
              <a:t>-¶-</a:t>
            </a:r>
            <a:r>
              <a:rPr lang="en-US" sz="2800" b="1" dirty="0" err="1">
                <a:latin typeface="ML-Aathira" pitchFamily="82" charset="0"/>
              </a:rPr>
              <a:t>Wta</a:t>
            </a:r>
            <a:r>
              <a:rPr lang="en-US" sz="2800" b="1" dirty="0">
                <a:latin typeface="ML-Aathira" pitchFamily="82" charset="0"/>
              </a:rPr>
              <a:t>...'' F¶ A\p-</a:t>
            </a:r>
            <a:r>
              <a:rPr lang="en-US" sz="2800" b="1" dirty="0" err="1">
                <a:latin typeface="ML-Aathira" pitchFamily="82" charset="0"/>
              </a:rPr>
              <a:t>Xm</a:t>
            </a:r>
            <a:r>
              <a:rPr lang="en-US" sz="2800" b="1" dirty="0">
                <a:latin typeface="ML-Aathira" pitchFamily="82" charset="0"/>
              </a:rPr>
              <a:t>-]-k-¦</a:t>
            </a:r>
            <a:r>
              <a:rPr lang="en-US" sz="2800" b="1" dirty="0" err="1">
                <a:latin typeface="ML-Aathira" pitchFamily="82" charset="0"/>
              </a:rPr>
              <a:t>oÀ</a:t>
            </a:r>
            <a:r>
              <a:rPr lang="en-US" sz="2800" b="1" dirty="0">
                <a:latin typeface="ML-Aathira" pitchFamily="82" charset="0"/>
              </a:rPr>
              <a:t>¯\</a:t>
            </a:r>
            <a:r>
              <a:rPr lang="en-US" sz="2800" b="1" dirty="0" err="1">
                <a:latin typeface="ML-Aathira" pitchFamily="82" charset="0"/>
              </a:rPr>
              <a:t>t¯mSpwIqSn</a:t>
            </a:r>
            <a:r>
              <a:rPr lang="en-US" sz="2800" b="1" dirty="0">
                <a:latin typeface="ML-Aathira" pitchFamily="82" charset="0"/>
              </a:rPr>
              <a:t> A\p-</a:t>
            </a:r>
            <a:r>
              <a:rPr lang="en-US" sz="2800" b="1" dirty="0" err="1">
                <a:latin typeface="ML-Aathira" pitchFamily="82" charset="0"/>
              </a:rPr>
              <a:t>RvP</a:t>
            </a:r>
            <a:r>
              <a:rPr lang="en-US" sz="2800" b="1" dirty="0">
                <a:latin typeface="ML-Aathira" pitchFamily="82" charset="0"/>
              </a:rPr>
              <a:t>-\-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-{</a:t>
            </a:r>
            <a:r>
              <a:rPr lang="en-US" sz="2800" b="1" dirty="0" err="1">
                <a:latin typeface="ML-Aathira" pitchFamily="82" charset="0"/>
              </a:rPr>
              <a:t>iqj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Bcw-`n</a:t>
            </a:r>
            <a:r>
              <a:rPr lang="en-US" sz="2800" b="1" dirty="0">
                <a:latin typeface="ML-Aathira" pitchFamily="82" charset="0"/>
              </a:rPr>
              <a:t>-¡p-¶p. Cu </a:t>
            </a:r>
            <a:r>
              <a:rPr lang="en-US" sz="2800" b="1" dirty="0" err="1">
                <a:latin typeface="ML-Aathira" pitchFamily="82" charset="0"/>
              </a:rPr>
              <a:t>kab¯p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S¯p</a:t>
            </a:r>
            <a:r>
              <a:rPr lang="en-US" sz="2800" b="1" dirty="0">
                <a:latin typeface="ML-Aathira" pitchFamily="82" charset="0"/>
              </a:rPr>
              <a:t>¶ [q]</a:t>
            </a:r>
            <a:r>
              <a:rPr lang="en-US" sz="2800" b="1" dirty="0" err="1">
                <a:latin typeface="ML-Aathira" pitchFamily="82" charset="0"/>
              </a:rPr>
              <a:t>mÀ¸Ww</a:t>
            </a:r>
            <a:r>
              <a:rPr lang="en-US" sz="2800" b="1" dirty="0">
                <a:latin typeface="ML-Aathira" pitchFamily="82" charset="0"/>
              </a:rPr>
              <a:t> \s½ ]m]</a:t>
            </a:r>
            <a:r>
              <a:rPr lang="en-US" sz="2800" b="1" dirty="0" err="1">
                <a:latin typeface="ML-Aathira" pitchFamily="82" charset="0"/>
              </a:rPr>
              <a:t>tamN</a:t>
            </a:r>
            <a:r>
              <a:rPr lang="en-US" sz="2800" b="1" dirty="0">
                <a:latin typeface="ML-Aathira" pitchFamily="82" charset="0"/>
              </a:rPr>
              <a:t>\¯</a:t>
            </a:r>
            <a:r>
              <a:rPr lang="en-US" sz="2800" b="1" dirty="0" err="1">
                <a:latin typeface="ML-Aathira" pitchFamily="82" charset="0"/>
              </a:rPr>
              <a:t>nte¡p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bn¡p¶p</a:t>
            </a:r>
            <a:r>
              <a:rPr lang="en-US" sz="2800" b="1" dirty="0">
                <a:latin typeface="ML-Aathira" pitchFamily="82" charset="0"/>
              </a:rPr>
              <a:t>.</a:t>
            </a:r>
            <a:endParaRPr lang="pl-PL" sz="2800" b="1" dirty="0"/>
          </a:p>
        </p:txBody>
      </p:sp>
      <p:pic>
        <p:nvPicPr>
          <p:cNvPr id="2050" name="Picture 2" descr="D:\10-31-2012\CMC TEXT\Malayalam\CATE CHISM STD 9\Std_IX_Chapter 6\Incensing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4953000"/>
            <a:ext cx="2674582" cy="1905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810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`-P-\-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143000"/>
            <a:ext cx="784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XpSÀ¶p</a:t>
            </a:r>
            <a:r>
              <a:rPr lang="en-US" sz="3000" b="1" dirty="0">
                <a:latin typeface="ML-Aathira" pitchFamily="82" charset="0"/>
              </a:rPr>
              <a:t>-h-cp¶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`-P-\-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]m]-tam-NI </a:t>
            </a:r>
            <a:r>
              <a:rPr lang="en-US" sz="3000" b="1" dirty="0" err="1">
                <a:latin typeface="ML-Aathira" pitchFamily="82" charset="0"/>
              </a:rPr>
              <a:t>kz`mhw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hyàam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IÀ½am-Wv.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446294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257" y="2514600"/>
            <a:ext cx="519174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57200"/>
            <a:ext cx="82296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\½psS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IÀ¯m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-ho-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tim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-an-in-lm-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Ir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]-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bpw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....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990600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Cu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IqSn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`-P-\-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Ah-km-\n-¡p-¶p.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bpsSIr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lhpw</a:t>
            </a:r>
            <a:r>
              <a:rPr lang="en-US" sz="3000" b="1" dirty="0">
                <a:latin typeface="ML-Aathira" pitchFamily="82" charset="0"/>
              </a:rPr>
              <a:t> ]cn-ip-²m-ßm-hnsâ </a:t>
            </a:r>
            <a:r>
              <a:rPr lang="en-US" sz="3000" b="1" dirty="0" err="1">
                <a:latin typeface="ML-Aathira" pitchFamily="82" charset="0"/>
              </a:rPr>
              <a:t>kl-hm-khpw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-¡p,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A\p-`hw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-¶p.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971800"/>
            <a:ext cx="2895600" cy="394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5858"/>
            <a:ext cx="415370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Imtdm-kqk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9090" y="1265872"/>
            <a:ext cx="76329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\½psS c£-</a:t>
            </a:r>
            <a:r>
              <a:rPr lang="en-US" sz="3000" b="1" dirty="0" err="1">
                <a:latin typeface="ML-Aathira" pitchFamily="82" charset="0"/>
              </a:rPr>
              <a:t>Isâ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Aaq-ey-amb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ico</a:t>
            </a:r>
            <a:r>
              <a:rPr lang="en-US" sz="3000" b="1" dirty="0">
                <a:latin typeface="ML-Aathira" pitchFamily="82" charset="0"/>
              </a:rPr>
              <a:t>-c-c-à-§-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cl-ky</a:t>
            </a:r>
            <a:r>
              <a:rPr lang="en-US" sz="3000" b="1" dirty="0">
                <a:latin typeface="ML-Aathira" pitchFamily="82" charset="0"/>
              </a:rPr>
              <a:t>-§-sf...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-§p¶ </a:t>
            </a:r>
            <a:r>
              <a:rPr lang="en-US" sz="3000" b="1" dirty="0" err="1">
                <a:latin typeface="ML-Aathira" pitchFamily="82" charset="0"/>
              </a:rPr>
              <a:t>Imtdm-kqk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kzoI</a:t>
            </a:r>
            <a:r>
              <a:rPr lang="en-US" sz="3000" b="1" dirty="0">
                <a:latin typeface="ML-Aathira" pitchFamily="82" charset="0"/>
              </a:rPr>
              <a:t>-c-W-¯n-\p-ff </a:t>
            </a:r>
            <a:r>
              <a:rPr lang="en-US" sz="3000" b="1" dirty="0" err="1">
                <a:latin typeface="ML-Aathira" pitchFamily="82" charset="0"/>
              </a:rPr>
              <a:t>ASp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-¡-am-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6800" y="2895600"/>
            <a:ext cx="701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kzoI-cW¯n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-\v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ambn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sNt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¿-­h:</a:t>
            </a:r>
          </a:p>
          <a:p>
            <a:pPr algn="ctr"/>
            <a:r>
              <a:rPr lang="pt-BR" sz="3000" b="1" dirty="0">
                <a:solidFill>
                  <a:srgbClr val="002060"/>
                </a:solidFill>
                <a:latin typeface="ML-Aathira" pitchFamily="82" charset="0"/>
              </a:rPr>
              <a:t>a\-Êm£n \nÀ½-e-am-¡Ww</a:t>
            </a:r>
          </a:p>
          <a:p>
            <a:pPr algn="ctr"/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`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n¶X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o¡Ww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Ielw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amäWw</a:t>
            </a:r>
            <a:endParaRPr lang="en-US" sz="3000" b="1" dirty="0">
              <a:solidFill>
                <a:srgbClr val="00206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i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XpX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ssIsh-Sn-bWw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tZzjw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amäWw</a:t>
            </a:r>
            <a:endParaRPr lang="en-US" sz="3000" b="1" dirty="0">
              <a:solidFill>
                <a:srgbClr val="00206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tbmPn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-¸p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thWw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\lm-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cq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-]n- </a:t>
            </a:r>
          </a:p>
          <a:p>
            <a:pPr algn="ctr"/>
            <a:r>
              <a:rPr lang="en-US" sz="3000" b="1" dirty="0" err="1" smtClean="0">
                <a:solidFill>
                  <a:srgbClr val="002060"/>
                </a:solidFill>
                <a:latin typeface="ML-Aathira" pitchFamily="82" charset="0"/>
              </a:rPr>
              <a:t>D­m-IWw</a:t>
            </a:r>
            <a:r>
              <a:rPr lang="en-US" sz="3000" b="1" dirty="0" smtClean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`</a:t>
            </a:r>
            <a:r>
              <a:rPr lang="en-US" sz="3000" b="1" dirty="0" err="1">
                <a:solidFill>
                  <a:srgbClr val="002060"/>
                </a:solidFill>
                <a:latin typeface="ML-Aathira" pitchFamily="82" charset="0"/>
              </a:rPr>
              <a:t>àn-thWw</a:t>
            </a:r>
            <a:r>
              <a:rPr lang="en-US" sz="3000" b="1" dirty="0">
                <a:solidFill>
                  <a:srgbClr val="002060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1812</TotalTime>
  <Words>338</Words>
  <Application>Microsoft Office PowerPoint</Application>
  <PresentationFormat>On-screen Show (4:3)</PresentationFormat>
  <Paragraphs>95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272</cp:revision>
  <dcterms:created xsi:type="dcterms:W3CDTF">2013-05-26T14:48:20Z</dcterms:created>
  <dcterms:modified xsi:type="dcterms:W3CDTF">2013-10-10T09:23:31Z</dcterms:modified>
</cp:coreProperties>
</file>